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B64-8E81-4B89-B991-C39E8D6252F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CAEF-F04A-4858-93BE-7782B5A0E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B64-8E81-4B89-B991-C39E8D6252F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CAEF-F04A-4858-93BE-7782B5A0E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1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B64-8E81-4B89-B991-C39E8D6252F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CAEF-F04A-4858-93BE-7782B5A0E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1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B64-8E81-4B89-B991-C39E8D6252F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CAEF-F04A-4858-93BE-7782B5A0E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B64-8E81-4B89-B991-C39E8D6252F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CAEF-F04A-4858-93BE-7782B5A0E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8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B64-8E81-4B89-B991-C39E8D6252F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CAEF-F04A-4858-93BE-7782B5A0E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B64-8E81-4B89-B991-C39E8D6252F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CAEF-F04A-4858-93BE-7782B5A0E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B64-8E81-4B89-B991-C39E8D6252F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CAEF-F04A-4858-93BE-7782B5A0E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B64-8E81-4B89-B991-C39E8D6252F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CAEF-F04A-4858-93BE-7782B5A0E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2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B64-8E81-4B89-B991-C39E8D6252F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CAEF-F04A-4858-93BE-7782B5A0E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5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B64-8E81-4B89-B991-C39E8D6252F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CAEF-F04A-4858-93BE-7782B5A0E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4EB64-8E81-4B89-B991-C39E8D6252F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CAEF-F04A-4858-93BE-7782B5A0E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1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Библиотечное краеведение </a:t>
            </a: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как </a:t>
            </a: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направление в деятельности школьной </a:t>
            </a: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библиотеки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73023" y="3933056"/>
            <a:ext cx="5648672" cy="17526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опыта работы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библиотекарей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гимназии № 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91" y="131033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Сотрудники библиотеки очень бережно относятся к краеведческому фонду, который формируется не для одного поколения пользователей. Мы стараемся сохранить уникальные материалы, имеющиеся у нас. Как правило, краеведческая литература не списывается.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14" y="2415636"/>
            <a:ext cx="4418575" cy="2945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" y="2402805"/>
            <a:ext cx="4488329" cy="299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93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915" y="116632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Подводя итоги работы библиотеки гимназии по краеведению, можно сказать, что библиотека является краеведческим центром, формируя при этом у читателей систему знаний о краеведении, устойчивый интерес к краеведческой литературе, привлекая пользователей к изучению родного края.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9" y="2794288"/>
            <a:ext cx="3995936" cy="266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3"/>
          <a:stretch/>
        </p:blipFill>
        <p:spPr>
          <a:xfrm>
            <a:off x="4229402" y="2811508"/>
            <a:ext cx="4609732" cy="263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84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20079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Краеведение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имеет большое значение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 воспитании патриотических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чувств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школьников, расширении кругозора, развитии их интеллектуального и творческого потенциала.</a:t>
            </a:r>
          </a:p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Малая Родина» подростка - это и природа, которая его окружает, семья, дом, школа, это и памятные места города, района, его исторические центры, это известные люди, гордость и слава нашего края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2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Массовая работа по пропаганде краеведческих документов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Книжные выставки, краеведческие уголки.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Обзоры.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Памятные встречи (с писателями, поэтами, краеведами, героями книг (играют библиотекари, или активные читатели).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Презентации краеведческих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вслух.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Дни краеведческой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Обсуждения краеведческих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Разгадывание кроссвордов и головоломок местной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тематики.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Краеведческие экспозиции, экскурсии, походы.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Краеведческие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Литературно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краеведческие и историко-краеведческие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вечера.</a:t>
            </a:r>
          </a:p>
        </p:txBody>
      </p:sp>
    </p:spTree>
    <p:extLst>
      <p:ext uri="{BB962C8B-B14F-4D97-AF65-F5344CB8AC3E}">
        <p14:creationId xmlns:p14="http://schemas.microsoft.com/office/powerpoint/2010/main" val="417136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Приобщить читателей нашей библиотеки к истории и культуре своего края. Известна истина: чтобы любить Родину, надо, прежде всего, узнать и полюбить свой дом, край. Познавая историю малой родины, ее традиции, природу, быт, дети учатся любить землю, где довелось родиться.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6" b="14070"/>
          <a:stretch/>
        </p:blipFill>
        <p:spPr>
          <a:xfrm>
            <a:off x="3707904" y="2464011"/>
            <a:ext cx="5112568" cy="290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07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Творческие вечера, интересные встречи.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985"/>
            <a:ext cx="4104457" cy="307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3640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0" y="3730824"/>
            <a:ext cx="4169568" cy="312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2572"/>
            <a:ext cx="89289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Центральное место каждого мероприятия – это встреча с почетным, уважаемым гостем. Так, в качестве почетных гостей, в библиотеке гимназии побывали такие почетные и уважаемые люди как: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Трафимовы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Краснова-Гусаченко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vlib.by/images/stories/news/2017/14-09-2017/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8" r="105"/>
          <a:stretch/>
        </p:blipFill>
        <p:spPr bwMode="auto">
          <a:xfrm>
            <a:off x="4970376" y="1725343"/>
            <a:ext cx="3944009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862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32" y="1749678"/>
            <a:ext cx="2513599" cy="188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67" y="3634877"/>
            <a:ext cx="2489664" cy="186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23266"/>
          <a:stretch/>
        </p:blipFill>
        <p:spPr>
          <a:xfrm>
            <a:off x="43561" y="3621531"/>
            <a:ext cx="2507458" cy="188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410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211" y="404664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Успешно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реализуется программа по изучению родного края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знакомлюсь с родным краем».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данной программы: приобщение детей к чтению через изучение истории культуры нашей родины и введение краеведческого материала в образовательный процесс через библиотечные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200073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результате изучения программы ребята получают знания, которые впоследствии применяют на уроках окружающего мира, краеведения и литературы.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/>
          <a:stretch/>
        </p:blipFill>
        <p:spPr>
          <a:xfrm>
            <a:off x="3321697" y="1480531"/>
            <a:ext cx="5703034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8"/>
          <a:stretch/>
        </p:blipFill>
        <p:spPr>
          <a:xfrm>
            <a:off x="213182" y="1389606"/>
            <a:ext cx="3096344" cy="400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90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Литературное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краеведение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Занимаясь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литературным краеведением, уделяем особое внимание деятельности писателей и поэтов, связавших свою жизнь и творчество с малой родиной. Библиотекари занимаются продвижением писателей и поэтов как известных, признанных, так и начинающих, делающих первые шаги.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9" y="3303268"/>
            <a:ext cx="4139952" cy="275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062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412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Библиотечное краеведение  как направление в деятельности школьной библиотеки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Библиотечное краеведение  как направление в деятельности школьной библиотеки</dc:title>
  <dc:creator>user</dc:creator>
  <cp:lastModifiedBy>user</cp:lastModifiedBy>
  <cp:revision>6</cp:revision>
  <dcterms:created xsi:type="dcterms:W3CDTF">2022-02-27T14:21:48Z</dcterms:created>
  <dcterms:modified xsi:type="dcterms:W3CDTF">2022-02-27T17:20:41Z</dcterms:modified>
</cp:coreProperties>
</file>